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57" r:id="rId1"/>
  </p:sldMasterIdLst>
  <p:notesMasterIdLst>
    <p:notesMasterId r:id="rId7"/>
  </p:notesMasterIdLst>
  <p:sldIdLst>
    <p:sldId id="1263" r:id="rId2"/>
    <p:sldId id="1214" r:id="rId3"/>
    <p:sldId id="1264" r:id="rId4"/>
    <p:sldId id="1265" r:id="rId5"/>
    <p:sldId id="1266" r:id="rId6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9" userDrawn="1">
          <p15:clr>
            <a:srgbClr val="A4A3A4"/>
          </p15:clr>
        </p15:guide>
        <p15:guide id="2" pos="2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76B7"/>
    <a:srgbClr val="11275D"/>
    <a:srgbClr val="A4D7FF"/>
    <a:srgbClr val="1C5E7C"/>
    <a:srgbClr val="6D020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92" y="744"/>
      </p:cViewPr>
      <p:guideLst>
        <p:guide orient="horz" pos="2389"/>
        <p:guide pos="2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6BD394-404F-A84D-8A3C-BF30A5514E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6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0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2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4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9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3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8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4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14/03/24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0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F14F48B-BBD9-4434-8506-2126C4DE9E0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14/03/24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3E92A8B-E016-4B0C-820D-BA191C991DA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31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58" r:id="rId1"/>
    <p:sldLayoutId id="2147487559" r:id="rId2"/>
    <p:sldLayoutId id="2147487560" r:id="rId3"/>
    <p:sldLayoutId id="2147487561" r:id="rId4"/>
    <p:sldLayoutId id="2147487562" r:id="rId5"/>
    <p:sldLayoutId id="2147487563" r:id="rId6"/>
    <p:sldLayoutId id="2147487564" r:id="rId7"/>
    <p:sldLayoutId id="2147487565" r:id="rId8"/>
    <p:sldLayoutId id="2147487566" r:id="rId9"/>
    <p:sldLayoutId id="2147487567" r:id="rId10"/>
    <p:sldLayoutId id="21474875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00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95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1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81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SINERGIE1</dc:creator>
  <cp:lastModifiedBy>mick mick</cp:lastModifiedBy>
  <cp:revision>885</cp:revision>
  <cp:lastPrinted>2013-02-13T13:53:05Z</cp:lastPrinted>
  <dcterms:created xsi:type="dcterms:W3CDTF">2006-01-10T15:00:31Z</dcterms:created>
  <dcterms:modified xsi:type="dcterms:W3CDTF">2024-03-14T15:42:28Z</dcterms:modified>
</cp:coreProperties>
</file>